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5346700" cy="7559675"/>
  <p:notesSz cx="6858000" cy="9144000"/>
  <p:defaultTextStyle>
    <a:defPPr>
      <a:defRPr lang="en-US"/>
    </a:defPPr>
    <a:lvl1pPr marL="0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1pPr>
    <a:lvl2pPr marL="263331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2pPr>
    <a:lvl3pPr marL="526662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3pPr>
    <a:lvl4pPr marL="789993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4pPr>
    <a:lvl5pPr marL="1053323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5pPr>
    <a:lvl6pPr marL="1316654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6pPr>
    <a:lvl7pPr marL="1579985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7pPr>
    <a:lvl8pPr marL="1843316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8pPr>
    <a:lvl9pPr marL="2106647" algn="l" defTabSz="526662" rtl="0" eaLnBrk="1" latinLnBrk="0" hangingPunct="1">
      <a:defRPr sz="103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" userDrawn="1">
          <p15:clr>
            <a:srgbClr val="A4A3A4"/>
          </p15:clr>
        </p15:guide>
        <p15:guide id="2" pos="1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6164"/>
  </p:normalViewPr>
  <p:slideViewPr>
    <p:cSldViewPr snapToGrid="0" snapToObjects="1" showGuides="1">
      <p:cViewPr varScale="1">
        <p:scale>
          <a:sx n="53" d="100"/>
          <a:sy n="53" d="100"/>
        </p:scale>
        <p:origin x="2384" y="56"/>
      </p:cViewPr>
      <p:guideLst>
        <p:guide orient="horz" pos="226"/>
        <p:guide pos="187"/>
      </p:guideLst>
    </p:cSldViewPr>
  </p:slideViewPr>
  <p:outlineViewPr>
    <p:cViewPr>
      <p:scale>
        <a:sx n="33" d="100"/>
        <a:sy n="33" d="100"/>
      </p:scale>
      <p:origin x="0" y="-37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4" d="100"/>
          <a:sy n="164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6DD60F-7ED9-B8DB-1A0A-710FCE2E24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E5890-23E3-32D1-4CB1-181F560FAE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C16EA-D383-9242-943F-DDB465B92169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AEE1B-C56F-60EB-3C58-72F1F335B8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08B67-5CAE-1503-F09C-D790E7CC0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6459-9368-0C4B-A94D-3380243D7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1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A436-F860-944F-A452-B71DD275AF8E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1FE4-CA26-7543-A977-A80130009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1pPr>
    <a:lvl2pPr marL="263331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2pPr>
    <a:lvl3pPr marL="526662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3pPr>
    <a:lvl4pPr marL="789993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4pPr>
    <a:lvl5pPr marL="1053323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5pPr>
    <a:lvl6pPr marL="1316654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6pPr>
    <a:lvl7pPr marL="1579985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7pPr>
    <a:lvl8pPr marL="1843316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8pPr>
    <a:lvl9pPr marL="2106647" algn="l" defTabSz="526662" rtl="0" eaLnBrk="1" latinLnBrk="0" hangingPunct="1">
      <a:defRPr sz="6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31FE4-CA26-7543-A977-A801300092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1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">
            <a:extLst>
              <a:ext uri="{FF2B5EF4-FFF2-40B4-BE49-F238E27FC236}">
                <a16:creationId xmlns:a16="http://schemas.microsoft.com/office/drawing/2014/main" id="{BACD9098-18A1-B3E0-A6A8-D7C15CE3D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80000">
            <a:off x="4266259" y="4902786"/>
            <a:ext cx="842399" cy="4212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81F1144-2261-064F-9E9B-0DB0E10D5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54" y="1623450"/>
            <a:ext cx="4749045" cy="996095"/>
          </a:xfrm>
        </p:spPr>
        <p:txBody>
          <a:bodyPr lIns="0" tIns="0" rIns="0" bIns="0" anchor="b" anchorCtr="0">
            <a:noAutofit/>
          </a:bodyPr>
          <a:lstStyle>
            <a:lvl1pPr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92DAB9-A9D8-8847-9FB3-F0BB5BBA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55" y="2795635"/>
            <a:ext cx="4749045" cy="1321439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58CC33-0C9A-D5BD-4C33-4CBCF179FB9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18253" y="4241772"/>
            <a:ext cx="3018303" cy="2776247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DA284EC-0BEB-1FD2-19B2-D56A4160CD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9111" y="4017215"/>
            <a:ext cx="1314000" cy="131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419DAA8-3CFA-7A1F-AC5D-60D4EAE17C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0970" y="5633342"/>
            <a:ext cx="1425600" cy="1425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BABF2-A29B-A623-E201-D4BDE439C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2536006">
            <a:off x="3273291" y="6252460"/>
            <a:ext cx="1198800" cy="683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A5C00-6460-6466-201D-AC04AD4E1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7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CC9FA-F5A8-83E8-F24D-B4EF41FC4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60000">
            <a:off x="4360224" y="684713"/>
            <a:ext cx="1079999" cy="540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078786-1CBC-B34D-9393-C4B8A04FF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55" y="409204"/>
            <a:ext cx="3007875" cy="1539089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00D0354-AE54-2728-3BAE-5D8DA4D471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94709" y="422453"/>
            <a:ext cx="1506474" cy="150647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5496AD-D8FC-7AAF-418A-44836D25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55" y="2263141"/>
            <a:ext cx="4718171" cy="2674620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F0516-D4BF-B6A3-B562-B047E7A42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0275" y="5285222"/>
            <a:ext cx="4726151" cy="17442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4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0F95B9-9E22-1583-7132-3D27171FFB7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5360" y="5252609"/>
            <a:ext cx="4726151" cy="1744227"/>
          </a:xfrm>
        </p:spPr>
        <p:txBody>
          <a:bodyPr lIns="180000" tIns="180000" rIns="180000" bIns="18000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6C9B5-2FB6-CC4F-BEB6-6320D910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3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BDFFE-911A-FBCE-3FA4-6A6C4A31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2330" y="5478794"/>
            <a:ext cx="4726151" cy="1544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4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3E3238-A11F-C929-227D-5F529EFB5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2330" y="3721987"/>
            <a:ext cx="4726151" cy="1544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4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8009-D660-3947-82D8-9688CD9E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330" y="387052"/>
            <a:ext cx="4722039" cy="992530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77C777-CD4D-AA48-BBA8-8408DB4F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30" y="1591952"/>
            <a:ext cx="4722039" cy="2121817"/>
          </a:xfrm>
        </p:spPr>
        <p:txBody>
          <a:bodyPr lIns="0" tIns="0" rIns="0" bIns="0" anchor="t" anchorCtr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2B93B0-106D-4F8E-DEB2-9BE33FCF73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236" y="3873471"/>
            <a:ext cx="1116000" cy="111600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4ABD9C-73D2-C059-BDCC-4A188313C7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822648" y="3721987"/>
            <a:ext cx="3214433" cy="1544436"/>
          </a:xfrm>
        </p:spPr>
        <p:txBody>
          <a:bodyPr lIns="180000" tIns="180000" rIns="180000" bIns="180000" anchor="ctr" anchorCtr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CBEB896-13E7-9B17-CF7C-36B413F28B7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37455" y="5676944"/>
            <a:ext cx="1116000" cy="111600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D5ECF-01DF-F106-697E-5046F0CB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8201641">
            <a:off x="849181" y="6342282"/>
            <a:ext cx="1010702" cy="60136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6AC4D8-A6CC-E24F-B960-FA4AD7C2C0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821249" y="5478794"/>
            <a:ext cx="3217233" cy="1544436"/>
          </a:xfrm>
        </p:spPr>
        <p:txBody>
          <a:bodyPr lIns="180000" tIns="180000" rIns="180000" bIns="180000" anchor="ctr" anchorCtr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A029-C530-D03F-EEF5-40A5AE2AA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861D5-B381-1202-5965-E735DA1A3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2220000">
            <a:off x="189807" y="4399753"/>
            <a:ext cx="978779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B77220-4CCD-B5C0-E4DD-E6456CF7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2280000">
            <a:off x="3468040" y="949586"/>
            <a:ext cx="1048237" cy="597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6138009-D660-3947-82D8-9688CD9E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55" y="261317"/>
            <a:ext cx="3268093" cy="1448730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8309B81-7BCD-F7CD-BD85-B629EC791F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47402" y="400625"/>
            <a:ext cx="1197383" cy="119738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77C777-CD4D-AA48-BBA8-8408DB4F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68" y="2063567"/>
            <a:ext cx="4717926" cy="3648375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DD239AC-FD8C-6AB3-541B-724A9EAAD5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613" y="5711943"/>
            <a:ext cx="4721681" cy="66058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308" b="1"/>
            </a:lvl1pPr>
            <a:lvl2pPr marL="196254" indent="0" algn="ctr">
              <a:buNone/>
              <a:defRPr sz="1308" b="1"/>
            </a:lvl2pPr>
            <a:lvl3pPr marL="392508" indent="0" algn="ctr">
              <a:buNone/>
              <a:defRPr sz="1308" b="1"/>
            </a:lvl3pPr>
            <a:lvl4pPr marL="588762" indent="0" algn="ctr">
              <a:buNone/>
              <a:defRPr sz="1308" b="1"/>
            </a:lvl4pPr>
            <a:lvl5pPr marL="785017" indent="0" algn="ctr">
              <a:buNone/>
              <a:defRPr sz="1308" b="1"/>
            </a:lvl5pPr>
          </a:lstStyle>
          <a:p>
            <a:pPr lvl="0"/>
            <a:r>
              <a:rPr lang="en-GB" dirty="0"/>
              <a:t>For more information:</a:t>
            </a:r>
            <a:br>
              <a:rPr lang="en-GB" dirty="0"/>
            </a:br>
            <a:r>
              <a:rPr lang="en-GB" dirty="0" err="1"/>
              <a:t>xxxxxxxxxxxxxxxx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3C57D-BD19-E8CE-9FD4-A504809BA5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6382409"/>
            <a:ext cx="5346699" cy="981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B95D72-5C1F-01BD-87DD-B366041CF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6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16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alternative layout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81F1144-2261-064F-9E9B-0DB0E10D5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369" y="1187152"/>
            <a:ext cx="4728200" cy="992530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92DAB9-A9D8-8847-9FB3-F0BB5BBA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369" y="2402789"/>
            <a:ext cx="4728200" cy="3293308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1D79A5-94DD-12AF-4071-1DA76A64ED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9369" y="5875773"/>
            <a:ext cx="4728200" cy="439363"/>
          </a:xfrm>
        </p:spPr>
        <p:txBody>
          <a:bodyPr>
            <a:noAutofit/>
          </a:bodyPr>
          <a:lstStyle>
            <a:lvl1pPr marL="0" indent="0" algn="ctr">
              <a:buNone/>
              <a:defRPr sz="1308" b="1"/>
            </a:lvl1pPr>
            <a:lvl2pPr marL="196254" indent="0" algn="ctr">
              <a:buNone/>
              <a:defRPr sz="1308" b="1"/>
            </a:lvl2pPr>
            <a:lvl3pPr marL="392508" indent="0" algn="ctr">
              <a:buNone/>
              <a:defRPr sz="1308" b="1"/>
            </a:lvl3pPr>
            <a:lvl4pPr marL="588762" indent="0" algn="ctr">
              <a:buNone/>
              <a:defRPr sz="1308" b="1"/>
            </a:lvl4pPr>
            <a:lvl5pPr marL="785017" indent="0" algn="ctr">
              <a:buNone/>
              <a:defRPr sz="1308" b="1"/>
            </a:lvl5pPr>
          </a:lstStyle>
          <a:p>
            <a:pPr lvl="0"/>
            <a:r>
              <a:rPr lang="en-GB" dirty="0"/>
              <a:t>For more information:</a:t>
            </a:r>
            <a:br>
              <a:rPr lang="en-GB" dirty="0"/>
            </a:br>
            <a:r>
              <a:rPr lang="en-GB" dirty="0" err="1"/>
              <a:t>xxxxxxxxxxxxxxxx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5A204-1128-5463-98CF-EEC23A9FB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82409"/>
            <a:ext cx="5346699" cy="981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7A0A7C-2B13-EFF5-D03F-C150F41AF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8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7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alternative layou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6138009-D660-3947-82D8-9688CD9E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55" y="297712"/>
            <a:ext cx="4722039" cy="1063263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77C777-CD4D-AA48-BBA8-8408DB4F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68" y="1594885"/>
            <a:ext cx="2249009" cy="4117057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6AC4D8-A6CC-E24F-B960-FA4AD7C2C0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83547" y="1594884"/>
            <a:ext cx="2249009" cy="4117057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DD239AC-FD8C-6AB3-541B-724A9EAAD5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613" y="5875773"/>
            <a:ext cx="4721681" cy="439363"/>
          </a:xfrm>
        </p:spPr>
        <p:txBody>
          <a:bodyPr>
            <a:noAutofit/>
          </a:bodyPr>
          <a:lstStyle>
            <a:lvl1pPr marL="0" indent="0" algn="ctr">
              <a:buNone/>
              <a:defRPr sz="1308" b="1"/>
            </a:lvl1pPr>
            <a:lvl2pPr marL="196254" indent="0" algn="ctr">
              <a:buNone/>
              <a:defRPr sz="1308" b="1"/>
            </a:lvl2pPr>
            <a:lvl3pPr marL="392508" indent="0" algn="ctr">
              <a:buNone/>
              <a:defRPr sz="1308" b="1"/>
            </a:lvl3pPr>
            <a:lvl4pPr marL="588762" indent="0" algn="ctr">
              <a:buNone/>
              <a:defRPr sz="1308" b="1"/>
            </a:lvl4pPr>
            <a:lvl5pPr marL="785017" indent="0" algn="ctr">
              <a:buNone/>
              <a:defRPr sz="1308" b="1"/>
            </a:lvl5pPr>
          </a:lstStyle>
          <a:p>
            <a:pPr lvl="0"/>
            <a:r>
              <a:rPr lang="en-GB" dirty="0"/>
              <a:t>For more information:</a:t>
            </a:r>
            <a:br>
              <a:rPr lang="en-GB" dirty="0"/>
            </a:br>
            <a:r>
              <a:rPr lang="en-GB" dirty="0" err="1"/>
              <a:t>xxxxxxxxxxxxxxxx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3C57D-BD19-E8CE-9FD4-A504809BA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82409"/>
            <a:ext cx="5346699" cy="981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B95D72-5C1F-01BD-87DD-B366041CF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3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alternative layout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E3238-A11F-C929-227D-5F529EFB5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2330" y="3357860"/>
            <a:ext cx="4726151" cy="1108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4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7BDFFE-911A-FBCE-3FA4-6A6C4A31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8216" y="4673391"/>
            <a:ext cx="4726151" cy="1108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4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42E45-F1B3-A77C-208D-2BA56C56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2330" y="5979986"/>
            <a:ext cx="4726151" cy="1108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34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6138009-D660-3947-82D8-9688CD9E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330" y="387052"/>
            <a:ext cx="4722039" cy="992530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77C777-CD4D-AA48-BBA8-8408DB4F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30" y="1591952"/>
            <a:ext cx="4722039" cy="1637683"/>
          </a:xfrm>
        </p:spPr>
        <p:txBody>
          <a:bodyPr lIns="0" tIns="0" rIns="0" bIns="0" anchor="t" anchorCtr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42B93B0-106D-4F8E-DEB2-9BE33FCF73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6637" y="3575475"/>
            <a:ext cx="673200" cy="67320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4ABD9C-73D2-C059-BDCC-4A188313C7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269350" y="3357860"/>
            <a:ext cx="3767732" cy="1108430"/>
          </a:xfrm>
        </p:spPr>
        <p:txBody>
          <a:bodyPr lIns="180000" tIns="180000" rIns="180000" bIns="180000" anchor="ctr" anchorCtr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CBEB896-13E7-9B17-CF7C-36B413F28B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206" y="4900689"/>
            <a:ext cx="673200" cy="674172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D5ECF-01DF-F106-697E-5046F0CB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7803965">
            <a:off x="672285" y="5294519"/>
            <a:ext cx="612000" cy="36414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6AC4D8-A6CC-E24F-B960-FA4AD7C2C09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65237" y="4673391"/>
            <a:ext cx="3769132" cy="1108430"/>
          </a:xfrm>
        </p:spPr>
        <p:txBody>
          <a:bodyPr lIns="180000" tIns="180000" rIns="180000" bIns="180000" anchor="ctr" anchorCtr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56726CD-E1F0-7381-A7BE-F2E76E24C4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781" y="6182210"/>
            <a:ext cx="673200" cy="673200"/>
          </a:xfrm>
          <a:prstGeom prst="ellipse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A431654-6502-AE94-50BC-FF9D2ADCDEB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269350" y="5979986"/>
            <a:ext cx="3767732" cy="1108430"/>
          </a:xfrm>
        </p:spPr>
        <p:txBody>
          <a:bodyPr lIns="180000" tIns="180000" rIns="180000" bIns="180000" anchor="ctr" anchorCtr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A029-C530-D03F-EEF5-40A5AE2AA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CDB8E2-A214-31D0-FE9F-221CB1C56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1320000">
            <a:off x="296628" y="6559696"/>
            <a:ext cx="608400" cy="346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BD62EE-8334-5D25-954F-49F022067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03474" y="4019931"/>
            <a:ext cx="608400" cy="3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1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" userDrawn="1">
          <p15:clr>
            <a:srgbClr val="FBAE40"/>
          </p15:clr>
        </p15:guide>
        <p15:guide id="2" pos="16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alternative layout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4078786-1CBC-B34D-9393-C4B8A04FF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55" y="409204"/>
            <a:ext cx="3007875" cy="1539089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00D0354-AE54-2728-3BAE-5D8DA4D471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15405" y="409204"/>
            <a:ext cx="1451493" cy="145149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9A722-C67E-0941-0222-499A78186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5659885">
            <a:off x="4450781" y="632399"/>
            <a:ext cx="982490" cy="51542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5496AD-D8FC-7AAF-418A-44836D25E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55" y="2263140"/>
            <a:ext cx="2249009" cy="4803497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0F95B9-9E22-1583-7132-3D27171FFB7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790928" y="2263140"/>
            <a:ext cx="2249009" cy="4803497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1090"/>
            </a:lvl3pPr>
            <a:lvl4pPr>
              <a:defRPr sz="981"/>
            </a:lvl4pPr>
            <a:lvl5pPr>
              <a:defRPr sz="872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6C9B5-2FB6-CC4F-BEB6-6320D9101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16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yer alternative layou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4078786-1CBC-B34D-9393-C4B8A04FF6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55" y="425435"/>
            <a:ext cx="4721682" cy="992530"/>
          </a:xfrm>
        </p:spPr>
        <p:txBody>
          <a:bodyPr lIns="0" tIns="0" rIns="0" bIns="0" anchor="b" anchorCtr="0">
            <a:noAutofit/>
          </a:bodyPr>
          <a:lstStyle>
            <a:lvl1pPr>
              <a:defRPr sz="2137" b="1"/>
            </a:lvl1pPr>
          </a:lstStyle>
          <a:p>
            <a:r>
              <a:rPr lang="en-GB" dirty="0"/>
              <a:t>Click to edit Master title style, Click to edit Master title style, 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77C777-CD4D-AA48-BBA8-8408DB4F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56" y="1606768"/>
            <a:ext cx="4721680" cy="3732693"/>
          </a:xfrm>
        </p:spPr>
        <p:txBody>
          <a:bodyPr lIns="0" tIns="0" rIns="0" bIns="0"/>
          <a:lstStyle>
            <a:lvl1pPr>
              <a:defRPr sz="1308"/>
            </a:lvl1pPr>
            <a:lvl2pPr>
              <a:defRPr sz="1199"/>
            </a:lvl2pPr>
            <a:lvl3pPr>
              <a:defRPr sz="981"/>
            </a:lvl3pPr>
            <a:lvl4pPr>
              <a:defRPr sz="872"/>
            </a:lvl4pPr>
            <a:lvl5pPr>
              <a:defRPr sz="763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56678-54B9-89F3-1126-F43EE2850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611965" y="5555983"/>
            <a:ext cx="1170000" cy="667017"/>
          </a:xfrm>
          <a:prstGeom prst="rect">
            <a:avLst/>
          </a:prstGeom>
        </p:spPr>
      </p:pic>
      <p:sp>
        <p:nvSpPr>
          <p:cNvPr id="2" name="Picture Placeholder 2" descr="Picture placeholder">
            <a:extLst>
              <a:ext uri="{FF2B5EF4-FFF2-40B4-BE49-F238E27FC236}">
                <a16:creationId xmlns:a16="http://schemas.microsoft.com/office/drawing/2014/main" id="{940F607E-FF30-7789-47A0-5FC5E80C3B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347" y="574923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4D8066-8A89-1E4A-8C45-BD38A88BF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1385393">
            <a:off x="2179616" y="5505178"/>
            <a:ext cx="961657" cy="483380"/>
          </a:xfrm>
          <a:prstGeom prst="rect">
            <a:avLst/>
          </a:prstGeom>
        </p:spPr>
      </p:pic>
      <p:sp>
        <p:nvSpPr>
          <p:cNvPr id="5" name="Picture Placeholder 2" descr="Picture placeholder">
            <a:extLst>
              <a:ext uri="{FF2B5EF4-FFF2-40B4-BE49-F238E27FC236}">
                <a16:creationId xmlns:a16="http://schemas.microsoft.com/office/drawing/2014/main" id="{9DA3E6CA-EED1-E6C8-D08B-16C733A5B0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92500" y="5745713"/>
            <a:ext cx="1317600" cy="1317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A2AEA3-85A2-205A-FAEF-8FDF7A880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rot="4500000">
            <a:off x="3212747" y="5988388"/>
            <a:ext cx="1170000" cy="667015"/>
          </a:xfrm>
          <a:prstGeom prst="rect">
            <a:avLst/>
          </a:prstGeom>
        </p:spPr>
      </p:pic>
      <p:sp>
        <p:nvSpPr>
          <p:cNvPr id="7" name="Picture Placeholder 2" descr="Picture placeholder">
            <a:extLst>
              <a:ext uri="{FF2B5EF4-FFF2-40B4-BE49-F238E27FC236}">
                <a16:creationId xmlns:a16="http://schemas.microsoft.com/office/drawing/2014/main" id="{08349529-9E3B-77D9-D643-ACA09BF08FD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88942" y="5747434"/>
            <a:ext cx="1317600" cy="131415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F0383-73D2-F692-5CDA-2AAF34D9C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4" b="74"/>
          <a:stretch/>
        </p:blipFill>
        <p:spPr>
          <a:xfrm>
            <a:off x="0" y="7361069"/>
            <a:ext cx="5346700" cy="1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15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4A1AF7-752A-F448-8492-F7B447B0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92" y="1056519"/>
            <a:ext cx="4574195" cy="12726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887D6-BCC7-D04C-8330-405352988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585" y="2491300"/>
            <a:ext cx="4575590" cy="3628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1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78" r:id="rId3"/>
    <p:sldLayoutId id="2147483688" r:id="rId4"/>
    <p:sldLayoutId id="2147483673" r:id="rId5"/>
    <p:sldLayoutId id="2147483674" r:id="rId6"/>
    <p:sldLayoutId id="2147483690" r:id="rId7"/>
    <p:sldLayoutId id="2147483689" r:id="rId8"/>
    <p:sldLayoutId id="2147483687" r:id="rId9"/>
  </p:sldLayoutIdLst>
  <p:hf sldNum="0" hdr="0" ftr="0" dt="0"/>
  <p:txStyles>
    <p:titleStyle>
      <a:lvl1pPr algn="l" defTabSz="392508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98127" indent="-98127" algn="l" defTabSz="392508" rtl="0" eaLnBrk="1" latinLnBrk="0" hangingPunct="1">
        <a:lnSpc>
          <a:spcPct val="100000"/>
        </a:lnSpc>
        <a:spcBef>
          <a:spcPts val="163"/>
        </a:spcBef>
        <a:spcAft>
          <a:spcPts val="327"/>
        </a:spcAft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94382" indent="-98127" algn="l" defTabSz="392508" rtl="0" eaLnBrk="1" latinLnBrk="0" hangingPunct="1">
        <a:lnSpc>
          <a:spcPct val="100000"/>
        </a:lnSpc>
        <a:spcBef>
          <a:spcPts val="163"/>
        </a:spcBef>
        <a:spcAft>
          <a:spcPts val="327"/>
        </a:spcAft>
        <a:buFont typeface="Arial" panose="020B0604020202020204" pitchFamily="34" charset="0"/>
        <a:buChar char="•"/>
        <a:defRPr sz="1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490636" indent="-98127" algn="l" defTabSz="392508" rtl="0" eaLnBrk="1" latinLnBrk="0" hangingPunct="1">
        <a:lnSpc>
          <a:spcPct val="100000"/>
        </a:lnSpc>
        <a:spcBef>
          <a:spcPts val="163"/>
        </a:spcBef>
        <a:spcAft>
          <a:spcPts val="327"/>
        </a:spcAft>
        <a:buFont typeface="Arial" panose="020B0604020202020204" pitchFamily="34" charset="0"/>
        <a:buChar char="•"/>
        <a:defRPr sz="12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686890" indent="-98127" algn="l" defTabSz="392508" rtl="0" eaLnBrk="1" latinLnBrk="0" hangingPunct="1">
        <a:lnSpc>
          <a:spcPct val="100000"/>
        </a:lnSpc>
        <a:spcBef>
          <a:spcPts val="163"/>
        </a:spcBef>
        <a:spcAft>
          <a:spcPts val="327"/>
        </a:spcAft>
        <a:buFont typeface="Arial" panose="020B0604020202020204" pitchFamily="34" charset="0"/>
        <a:buChar char="•"/>
        <a:defRPr sz="11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883144" indent="-98127" algn="l" defTabSz="392508" rtl="0" eaLnBrk="1" latinLnBrk="0" hangingPunct="1">
        <a:lnSpc>
          <a:spcPct val="100000"/>
        </a:lnSpc>
        <a:spcBef>
          <a:spcPts val="163"/>
        </a:spcBef>
        <a:spcAft>
          <a:spcPts val="327"/>
        </a:spcAft>
        <a:buFont typeface="Arial" panose="020B0604020202020204" pitchFamily="34" charset="0"/>
        <a:buChar char="•"/>
        <a:defRPr sz="10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079398" indent="-98127" algn="l" defTabSz="392508" rtl="0" eaLnBrk="1" latinLnBrk="0" hangingPunct="1">
        <a:lnSpc>
          <a:spcPct val="90000"/>
        </a:lnSpc>
        <a:spcBef>
          <a:spcPts val="214"/>
        </a:spcBef>
        <a:buFont typeface="Arial" panose="020B0604020202020204" pitchFamily="34" charset="0"/>
        <a:buChar char="•"/>
        <a:defRPr sz="773" kern="1200">
          <a:solidFill>
            <a:schemeClr val="tx1"/>
          </a:solidFill>
          <a:latin typeface="+mn-lt"/>
          <a:ea typeface="+mn-ea"/>
          <a:cs typeface="+mn-cs"/>
        </a:defRPr>
      </a:lvl6pPr>
      <a:lvl7pPr marL="1275652" indent="-98127" algn="l" defTabSz="392508" rtl="0" eaLnBrk="1" latinLnBrk="0" hangingPunct="1">
        <a:lnSpc>
          <a:spcPct val="90000"/>
        </a:lnSpc>
        <a:spcBef>
          <a:spcPts val="214"/>
        </a:spcBef>
        <a:buFont typeface="Arial" panose="020B0604020202020204" pitchFamily="34" charset="0"/>
        <a:buChar char="•"/>
        <a:defRPr sz="773" kern="1200">
          <a:solidFill>
            <a:schemeClr val="tx1"/>
          </a:solidFill>
          <a:latin typeface="+mn-lt"/>
          <a:ea typeface="+mn-ea"/>
          <a:cs typeface="+mn-cs"/>
        </a:defRPr>
      </a:lvl7pPr>
      <a:lvl8pPr marL="1471906" indent="-98127" algn="l" defTabSz="392508" rtl="0" eaLnBrk="1" latinLnBrk="0" hangingPunct="1">
        <a:lnSpc>
          <a:spcPct val="90000"/>
        </a:lnSpc>
        <a:spcBef>
          <a:spcPts val="214"/>
        </a:spcBef>
        <a:buFont typeface="Arial" panose="020B0604020202020204" pitchFamily="34" charset="0"/>
        <a:buChar char="•"/>
        <a:defRPr sz="773" kern="1200">
          <a:solidFill>
            <a:schemeClr val="tx1"/>
          </a:solidFill>
          <a:latin typeface="+mn-lt"/>
          <a:ea typeface="+mn-ea"/>
          <a:cs typeface="+mn-cs"/>
        </a:defRPr>
      </a:lvl8pPr>
      <a:lvl9pPr marL="1668161" indent="-98127" algn="l" defTabSz="392508" rtl="0" eaLnBrk="1" latinLnBrk="0" hangingPunct="1">
        <a:lnSpc>
          <a:spcPct val="90000"/>
        </a:lnSpc>
        <a:spcBef>
          <a:spcPts val="214"/>
        </a:spcBef>
        <a:buFont typeface="Arial" panose="020B0604020202020204" pitchFamily="34" charset="0"/>
        <a:buChar char="•"/>
        <a:defRPr sz="7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1pPr>
      <a:lvl2pPr marL="196254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2pPr>
      <a:lvl3pPr marL="392508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3pPr>
      <a:lvl4pPr marL="588762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4pPr>
      <a:lvl5pPr marL="785017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5pPr>
      <a:lvl6pPr marL="981271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6pPr>
      <a:lvl7pPr marL="1177525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7pPr>
      <a:lvl8pPr marL="1373779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8pPr>
      <a:lvl9pPr marL="1570033" algn="l" defTabSz="392508" rtl="0" eaLnBrk="1" latinLnBrk="0" hangingPunct="1">
        <a:defRPr sz="7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16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EB25AC8-DFFE-EB5E-3551-5338E9B2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54" y="1342157"/>
            <a:ext cx="4749045" cy="996095"/>
          </a:xfrm>
        </p:spPr>
        <p:txBody>
          <a:bodyPr/>
          <a:lstStyle/>
          <a:p>
            <a:r>
              <a:rPr lang="en-GB" sz="2800" dirty="0"/>
              <a:t>Don’t fear the smear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2810D36-38EC-C595-727C-3517AF1F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55" y="2470785"/>
            <a:ext cx="4749045" cy="1321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Cervical cancer screening (smear test) can stop cancer before it starts</a:t>
            </a:r>
          </a:p>
          <a:p>
            <a:pPr marL="0" indent="0">
              <a:buNone/>
            </a:pPr>
            <a:r>
              <a:rPr lang="en-US" sz="1400" dirty="0"/>
              <a:t>Don’t ignore your cervical screening invitation. If you missed your last screening, you can book an appointment straight away via the NHS App or by contacting your GP practice.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3D4D1-8AB5-098F-A6D0-E7323F7D035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18438" y="3814145"/>
            <a:ext cx="3018303" cy="32381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/>
              <a:t>Facts about cervical screening:</a:t>
            </a:r>
          </a:p>
          <a:p>
            <a:r>
              <a:rPr lang="en-US" sz="1400" dirty="0"/>
              <a:t>Cervical cancer is one of the few cancers that can be prevented through screening and a vaccine</a:t>
            </a:r>
          </a:p>
          <a:p>
            <a:r>
              <a:rPr lang="en-US" sz="1400" dirty="0"/>
              <a:t>If the cancer is diagnosed at stage 1 or 2, 89% of people will survive for five years or more after diagnosis</a:t>
            </a:r>
          </a:p>
          <a:p>
            <a:r>
              <a:rPr lang="en-US" sz="1400" dirty="0"/>
              <a:t>Less than three-quarters of women invited for cervical screening attend</a:t>
            </a:r>
          </a:p>
          <a:p>
            <a:r>
              <a:rPr lang="en-US" sz="1400" dirty="0"/>
              <a:t>Almost all cases of cervical cancer are caused by high-risk types of a common infection called human papillomavirus (HPV), which can lead to abnormal cell changes.</a:t>
            </a:r>
          </a:p>
        </p:txBody>
      </p:sp>
      <p:pic>
        <p:nvPicPr>
          <p:cNvPr id="4" name="Picture 3" descr="NHS Staffordshire and Stoke-on-Trent logo">
            <a:extLst>
              <a:ext uri="{FF2B5EF4-FFF2-40B4-BE49-F238E27FC236}">
                <a16:creationId xmlns:a16="http://schemas.microsoft.com/office/drawing/2014/main" id="{0543841D-BE2E-8B20-31D8-B37A7CFD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3367" y="360000"/>
            <a:ext cx="1873333" cy="1035263"/>
          </a:xfrm>
          <a:prstGeom prst="rect">
            <a:avLst/>
          </a:prstGeom>
        </p:spPr>
      </p:pic>
      <p:pic>
        <p:nvPicPr>
          <p:cNvPr id="5" name="Picture Placeholder 4" descr="A doctor explaining something to a patient&#10;&#10;AI-generated content may be incorrect.">
            <a:extLst>
              <a:ext uri="{FF2B5EF4-FFF2-40B4-BE49-F238E27FC236}">
                <a16:creationId xmlns:a16="http://schemas.microsoft.com/office/drawing/2014/main" id="{AB20081D-E590-BB0A-D3EE-A42133814B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6664" r="16664"/>
          <a:stretch>
            <a:fillRect/>
          </a:stretch>
        </p:blipFill>
        <p:spPr/>
      </p:pic>
      <p:pic>
        <p:nvPicPr>
          <p:cNvPr id="1030" name="Picture 6" descr="Group of women outline">
            <a:extLst>
              <a:ext uri="{FF2B5EF4-FFF2-40B4-BE49-F238E27FC236}">
                <a16:creationId xmlns:a16="http://schemas.microsoft.com/office/drawing/2014/main" id="{44DF22C1-30F1-7D86-320F-9B757ACD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26" y="3986870"/>
            <a:ext cx="1381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6064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&amp;SOT ICB NHS colours">
      <a:dk1>
        <a:srgbClr val="000000"/>
      </a:dk1>
      <a:lt1>
        <a:srgbClr val="FFFFFF"/>
      </a:lt1>
      <a:dk2>
        <a:srgbClr val="8898A3"/>
      </a:dk2>
      <a:lt2>
        <a:srgbClr val="E7E6E6"/>
      </a:lt2>
      <a:accent1>
        <a:srgbClr val="002F86"/>
      </a:accent1>
      <a:accent2>
        <a:srgbClr val="005EB8"/>
      </a:accent2>
      <a:accent3>
        <a:srgbClr val="00A8CE"/>
      </a:accent3>
      <a:accent4>
        <a:srgbClr val="00A399"/>
      </a:accent4>
      <a:accent5>
        <a:srgbClr val="415462"/>
      </a:accent5>
      <a:accent6>
        <a:srgbClr val="EC8A00"/>
      </a:accent6>
      <a:hlink>
        <a:srgbClr val="005DB7"/>
      </a:hlink>
      <a:folHlink>
        <a:srgbClr val="002F8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9B9845A-06D3-2D4F-9C7C-FFA7D4EBD401}" vid="{52A7566B-83FB-BB41-8802-86568DEDEA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961290F7A664496C173C1FAC2764C" ma:contentTypeVersion="25" ma:contentTypeDescription="Create a new document." ma:contentTypeScope="" ma:versionID="6466b9e75921504f5eee2ffe919cc7a7">
  <xsd:schema xmlns:xsd="http://www.w3.org/2001/XMLSchema" xmlns:xs="http://www.w3.org/2001/XMLSchema" xmlns:p="http://schemas.microsoft.com/office/2006/metadata/properties" xmlns:ns2="814360be-a8db-43ee-9ab0-2c7dcd5d8e48" xmlns:ns3="19fa4631-68d2-40c1-92e1-b007552a61a4" targetNamespace="http://schemas.microsoft.com/office/2006/metadata/properties" ma:root="true" ma:fieldsID="7e94729648c367671776f7d49e173698" ns2:_="" ns3:_="">
    <xsd:import namespace="814360be-a8db-43ee-9ab0-2c7dcd5d8e48"/>
    <xsd:import namespace="19fa4631-68d2-40c1-92e1-b007552a61a4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360be-a8db-43ee-9ab0-2c7dcd5d8e48" elementFormDefault="qualified">
    <xsd:import namespace="http://schemas.microsoft.com/office/2006/documentManagement/types"/>
    <xsd:import namespace="http://schemas.microsoft.com/office/infopath/2007/PartnerControls"/>
    <xsd:element name="number" ma:index="4" nillable="true" ma:displayName="number" ma:decimals="1" ma:internalName="number" ma:readOnly="false" ma:percentage="FALSE">
      <xsd:simpleType>
        <xsd:restriction base="dms:Number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33d4a4f-1d94-4ad4-bc3a-e2aacad02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a4631-68d2-40c1-92e1-b007552a61a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3479394-1f7c-4cc4-ae07-91e44ac6c964}" ma:internalName="TaxCatchAll" ma:showField="CatchAllData" ma:web="19fa4631-68d2-40c1-92e1-b007552a6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fa4631-68d2-40c1-92e1-b007552a61a4" xsi:nil="true"/>
    <lcf76f155ced4ddcb4097134ff3c332f xmlns="814360be-a8db-43ee-9ab0-2c7dcd5d8e48">
      <Terms xmlns="http://schemas.microsoft.com/office/infopath/2007/PartnerControls"/>
    </lcf76f155ced4ddcb4097134ff3c332f>
    <number xmlns="814360be-a8db-43ee-9ab0-2c7dcd5d8e4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BFF50-E8F6-4619-B3B3-9922AE5DF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360be-a8db-43ee-9ab0-2c7dcd5d8e48"/>
    <ds:schemaRef ds:uri="19fa4631-68d2-40c1-92e1-b007552a6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F05C0C-31CC-4772-B079-3F8D2CA65559}">
  <ds:schemaRefs>
    <ds:schemaRef ds:uri="http://purl.org/dc/terms/"/>
    <ds:schemaRef ds:uri="http://schemas.openxmlformats.org/package/2006/metadata/core-properties"/>
    <ds:schemaRef ds:uri="814360be-a8db-43ee-9ab0-2c7dcd5d8e4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9fa4631-68d2-40c1-92e1-b007552a61a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987DE1-3814-482B-B650-E9E32C687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894</TotalTime>
  <Words>135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Theme1</vt:lpstr>
      <vt:lpstr>Don’t fear the smear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Rudd (MLCSU)</dc:creator>
  <cp:lastModifiedBy>Alannah Copeland (QNC) SSOT ICB</cp:lastModifiedBy>
  <cp:revision>645</cp:revision>
  <dcterms:created xsi:type="dcterms:W3CDTF">2020-09-23T15:17:48Z</dcterms:created>
  <dcterms:modified xsi:type="dcterms:W3CDTF">2025-06-05T15:02:06Z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0x010100D86961290F7A664496C173C1FAC2764C</vt:lpwstr>
  </property>
</Properties>
</file>